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1"/>
  </p:notesMasterIdLst>
  <p:sldIdLst>
    <p:sldId id="256" r:id="rId5"/>
    <p:sldId id="257" r:id="rId6"/>
    <p:sldId id="258" r:id="rId7"/>
    <p:sldId id="259" r:id="rId8"/>
    <p:sldId id="260" r:id="rId9"/>
    <p:sldId id="26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EEFD819-5712-4F14-8BF2-3B7F3C8CB05A}" v="332" dt="2025-03-16T23:39:28.27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alker, Harry (RC0070878)" userId="S::rc0070878@student.riversidecollege.ac.uk::0044dc8f-4d09-4565-a1a9-40d61e5e8582" providerId="AD" clId="Web-{E64CC362-F2BC-435C-9AE8-9E0319E37A5B}"/>
    <pc:docChg chg="addSld modSld">
      <pc:chgData name="Walker, Harry (RC0070878)" userId="S::rc0070878@student.riversidecollege.ac.uk::0044dc8f-4d09-4565-a1a9-40d61e5e8582" providerId="AD" clId="Web-{E64CC362-F2BC-435C-9AE8-9E0319E37A5B}" dt="2025-02-03T10:01:50.234" v="270" actId="20577"/>
      <pc:docMkLst>
        <pc:docMk/>
      </pc:docMkLst>
      <pc:sldChg chg="modSp modNotes">
        <pc:chgData name="Walker, Harry (RC0070878)" userId="S::rc0070878@student.riversidecollege.ac.uk::0044dc8f-4d09-4565-a1a9-40d61e5e8582" providerId="AD" clId="Web-{E64CC362-F2BC-435C-9AE8-9E0319E37A5B}" dt="2025-02-03T10:01:38.139" v="264" actId="20577"/>
        <pc:sldMkLst>
          <pc:docMk/>
          <pc:sldMk cId="4158556678" sldId="257"/>
        </pc:sldMkLst>
        <pc:spChg chg="mod">
          <ac:chgData name="Walker, Harry (RC0070878)" userId="S::rc0070878@student.riversidecollege.ac.uk::0044dc8f-4d09-4565-a1a9-40d61e5e8582" providerId="AD" clId="Web-{E64CC362-F2BC-435C-9AE8-9E0319E37A5B}" dt="2025-02-03T10:01:38.139" v="264" actId="20577"/>
          <ac:spMkLst>
            <pc:docMk/>
            <pc:sldMk cId="4158556678" sldId="257"/>
            <ac:spMk id="3" creationId="{A7D84040-00FC-B9FB-7EE7-F0E52F47B1BD}"/>
          </ac:spMkLst>
        </pc:spChg>
      </pc:sldChg>
      <pc:sldChg chg="modSp new">
        <pc:chgData name="Walker, Harry (RC0070878)" userId="S::rc0070878@student.riversidecollege.ac.uk::0044dc8f-4d09-4565-a1a9-40d61e5e8582" providerId="AD" clId="Web-{E64CC362-F2BC-435C-9AE8-9E0319E37A5B}" dt="2025-02-03T10:01:50.234" v="270" actId="20577"/>
        <pc:sldMkLst>
          <pc:docMk/>
          <pc:sldMk cId="628008993" sldId="258"/>
        </pc:sldMkLst>
        <pc:spChg chg="mod">
          <ac:chgData name="Walker, Harry (RC0070878)" userId="S::rc0070878@student.riversidecollege.ac.uk::0044dc8f-4d09-4565-a1a9-40d61e5e8582" providerId="AD" clId="Web-{E64CC362-F2BC-435C-9AE8-9E0319E37A5B}" dt="2025-02-03T10:01:50.234" v="270" actId="20577"/>
          <ac:spMkLst>
            <pc:docMk/>
            <pc:sldMk cId="628008993" sldId="258"/>
            <ac:spMk id="2" creationId="{7D9B146F-F7A2-04D8-90B5-5C394E7C778E}"/>
          </ac:spMkLst>
        </pc:spChg>
      </pc:sldChg>
    </pc:docChg>
  </pc:docChgLst>
  <pc:docChgLst>
    <pc:chgData name="Walker, Harry (RC0070878)" userId="S::rc0070878@student.riversidecollege.ac.uk::0044dc8f-4d09-4565-a1a9-40d61e5e8582" providerId="AD" clId="Web-{4B75A069-E2E1-BE71-2DF5-E6AD29F34A26}"/>
    <pc:docChg chg="addSld modSld">
      <pc:chgData name="Walker, Harry (RC0070878)" userId="S::rc0070878@student.riversidecollege.ac.uk::0044dc8f-4d09-4565-a1a9-40d61e5e8582" providerId="AD" clId="Web-{4B75A069-E2E1-BE71-2DF5-E6AD29F34A26}" dt="2025-01-20T09:44:52.780" v="30" actId="20577"/>
      <pc:docMkLst>
        <pc:docMk/>
      </pc:docMkLst>
      <pc:sldChg chg="modSp">
        <pc:chgData name="Walker, Harry (RC0070878)" userId="S::rc0070878@student.riversidecollege.ac.uk::0044dc8f-4d09-4565-a1a9-40d61e5e8582" providerId="AD" clId="Web-{4B75A069-E2E1-BE71-2DF5-E6AD29F34A26}" dt="2025-01-20T09:44:21.764" v="19" actId="20577"/>
        <pc:sldMkLst>
          <pc:docMk/>
          <pc:sldMk cId="109857222" sldId="256"/>
        </pc:sldMkLst>
        <pc:spChg chg="mod">
          <ac:chgData name="Walker, Harry (RC0070878)" userId="S::rc0070878@student.riversidecollege.ac.uk::0044dc8f-4d09-4565-a1a9-40d61e5e8582" providerId="AD" clId="Web-{4B75A069-E2E1-BE71-2DF5-E6AD29F34A26}" dt="2025-01-20T09:44:11.466" v="14" actId="20577"/>
          <ac:spMkLst>
            <pc:docMk/>
            <pc:sldMk cId="109857222" sldId="256"/>
            <ac:spMk id="2" creationId="{00000000-0000-0000-0000-000000000000}"/>
          </ac:spMkLst>
        </pc:spChg>
        <pc:spChg chg="mod">
          <ac:chgData name="Walker, Harry (RC0070878)" userId="S::rc0070878@student.riversidecollege.ac.uk::0044dc8f-4d09-4565-a1a9-40d61e5e8582" providerId="AD" clId="Web-{4B75A069-E2E1-BE71-2DF5-E6AD29F34A26}" dt="2025-01-20T09:44:21.764" v="19" actId="20577"/>
          <ac:spMkLst>
            <pc:docMk/>
            <pc:sldMk cId="109857222" sldId="256"/>
            <ac:spMk id="3" creationId="{00000000-0000-0000-0000-000000000000}"/>
          </ac:spMkLst>
        </pc:spChg>
      </pc:sldChg>
      <pc:sldChg chg="modSp new">
        <pc:chgData name="Walker, Harry (RC0070878)" userId="S::rc0070878@student.riversidecollege.ac.uk::0044dc8f-4d09-4565-a1a9-40d61e5e8582" providerId="AD" clId="Web-{4B75A069-E2E1-BE71-2DF5-E6AD29F34A26}" dt="2025-01-20T09:44:52.780" v="30" actId="20577"/>
        <pc:sldMkLst>
          <pc:docMk/>
          <pc:sldMk cId="4158556678" sldId="257"/>
        </pc:sldMkLst>
        <pc:spChg chg="mod">
          <ac:chgData name="Walker, Harry (RC0070878)" userId="S::rc0070878@student.riversidecollege.ac.uk::0044dc8f-4d09-4565-a1a9-40d61e5e8582" providerId="AD" clId="Web-{4B75A069-E2E1-BE71-2DF5-E6AD29F34A26}" dt="2025-01-20T09:44:52.780" v="30" actId="20577"/>
          <ac:spMkLst>
            <pc:docMk/>
            <pc:sldMk cId="4158556678" sldId="257"/>
            <ac:spMk id="2" creationId="{048DE739-C252-B489-437E-EC25A58020F6}"/>
          </ac:spMkLst>
        </pc:spChg>
      </pc:sldChg>
    </pc:docChg>
  </pc:docChgLst>
  <pc:docChgLst>
    <pc:chgData name="Walker, Harry (RC0070878)" userId="S::rc0070878@student.riversidecollege.ac.uk::0044dc8f-4d09-4565-a1a9-40d61e5e8582" providerId="AD" clId="Web-{9CB86D03-2B5B-4860-B732-9218BE595A68}"/>
    <pc:docChg chg="addSld modSld">
      <pc:chgData name="Walker, Harry (RC0070878)" userId="S::rc0070878@student.riversidecollege.ac.uk::0044dc8f-4d09-4565-a1a9-40d61e5e8582" providerId="AD" clId="Web-{9CB86D03-2B5B-4860-B732-9218BE595A68}" dt="2025-02-10T09:50:28.890" v="367" actId="20577"/>
      <pc:docMkLst>
        <pc:docMk/>
      </pc:docMkLst>
      <pc:sldChg chg="modSp">
        <pc:chgData name="Walker, Harry (RC0070878)" userId="S::rc0070878@student.riversidecollege.ac.uk::0044dc8f-4d09-4565-a1a9-40d61e5e8582" providerId="AD" clId="Web-{9CB86D03-2B5B-4860-B732-9218BE595A68}" dt="2025-02-10T09:42:11.230" v="173" actId="20577"/>
        <pc:sldMkLst>
          <pc:docMk/>
          <pc:sldMk cId="628008993" sldId="258"/>
        </pc:sldMkLst>
        <pc:spChg chg="mod">
          <ac:chgData name="Walker, Harry (RC0070878)" userId="S::rc0070878@student.riversidecollege.ac.uk::0044dc8f-4d09-4565-a1a9-40d61e5e8582" providerId="AD" clId="Web-{9CB86D03-2B5B-4860-B732-9218BE595A68}" dt="2025-02-10T09:42:11.230" v="173" actId="20577"/>
          <ac:spMkLst>
            <pc:docMk/>
            <pc:sldMk cId="628008993" sldId="258"/>
            <ac:spMk id="3" creationId="{1F4C5DF3-9F79-7639-F44D-0FBFF45D70CE}"/>
          </ac:spMkLst>
        </pc:spChg>
      </pc:sldChg>
      <pc:sldChg chg="modSp new">
        <pc:chgData name="Walker, Harry (RC0070878)" userId="S::rc0070878@student.riversidecollege.ac.uk::0044dc8f-4d09-4565-a1a9-40d61e5e8582" providerId="AD" clId="Web-{9CB86D03-2B5B-4860-B732-9218BE595A68}" dt="2025-02-10T09:50:28.890" v="367" actId="20577"/>
        <pc:sldMkLst>
          <pc:docMk/>
          <pc:sldMk cId="3966685608" sldId="259"/>
        </pc:sldMkLst>
        <pc:spChg chg="mod">
          <ac:chgData name="Walker, Harry (RC0070878)" userId="S::rc0070878@student.riversidecollege.ac.uk::0044dc8f-4d09-4565-a1a9-40d61e5e8582" providerId="AD" clId="Web-{9CB86D03-2B5B-4860-B732-9218BE595A68}" dt="2025-02-10T09:42:22.746" v="182" actId="20577"/>
          <ac:spMkLst>
            <pc:docMk/>
            <pc:sldMk cId="3966685608" sldId="259"/>
            <ac:spMk id="2" creationId="{FD9957AC-3D7A-149E-AE30-F9AC22E8E29B}"/>
          </ac:spMkLst>
        </pc:spChg>
        <pc:spChg chg="mod">
          <ac:chgData name="Walker, Harry (RC0070878)" userId="S::rc0070878@student.riversidecollege.ac.uk::0044dc8f-4d09-4565-a1a9-40d61e5e8582" providerId="AD" clId="Web-{9CB86D03-2B5B-4860-B732-9218BE595A68}" dt="2025-02-10T09:50:28.890" v="367" actId="20577"/>
          <ac:spMkLst>
            <pc:docMk/>
            <pc:sldMk cId="3966685608" sldId="259"/>
            <ac:spMk id="3" creationId="{FEE5DEC0-96C4-ED19-7997-1CD6E5E0B2A9}"/>
          </ac:spMkLst>
        </pc:spChg>
      </pc:sldChg>
    </pc:docChg>
  </pc:docChgLst>
  <pc:docChgLst>
    <pc:chgData name="Walker, Harry (RC0070878)" userId="S::rc0070878@student.riversidecollege.ac.uk::0044dc8f-4d09-4565-a1a9-40d61e5e8582" providerId="AD" clId="Web-{5EEFD819-5712-4F14-8BF2-3B7F3C8CB05A}"/>
    <pc:docChg chg="addSld modSld">
      <pc:chgData name="Walker, Harry (RC0070878)" userId="S::rc0070878@student.riversidecollege.ac.uk::0044dc8f-4d09-4565-a1a9-40d61e5e8582" providerId="AD" clId="Web-{5EEFD819-5712-4F14-8BF2-3B7F3C8CB05A}" dt="2025-03-16T23:40:21.901" v="475"/>
      <pc:docMkLst>
        <pc:docMk/>
      </pc:docMkLst>
      <pc:sldChg chg="modSp new">
        <pc:chgData name="Walker, Harry (RC0070878)" userId="S::rc0070878@student.riversidecollege.ac.uk::0044dc8f-4d09-4565-a1a9-40d61e5e8582" providerId="AD" clId="Web-{5EEFD819-5712-4F14-8BF2-3B7F3C8CB05A}" dt="2025-03-16T23:18:16.827" v="113" actId="20577"/>
        <pc:sldMkLst>
          <pc:docMk/>
          <pc:sldMk cId="1302022462" sldId="260"/>
        </pc:sldMkLst>
        <pc:spChg chg="mod">
          <ac:chgData name="Walker, Harry (RC0070878)" userId="S::rc0070878@student.riversidecollege.ac.uk::0044dc8f-4d09-4565-a1a9-40d61e5e8582" providerId="AD" clId="Web-{5EEFD819-5712-4F14-8BF2-3B7F3C8CB05A}" dt="2025-03-16T23:14:28.242" v="17" actId="20577"/>
          <ac:spMkLst>
            <pc:docMk/>
            <pc:sldMk cId="1302022462" sldId="260"/>
            <ac:spMk id="2" creationId="{C5D643F2-6CAF-23C4-493E-B6F6F02E976C}"/>
          </ac:spMkLst>
        </pc:spChg>
        <pc:spChg chg="mod">
          <ac:chgData name="Walker, Harry (RC0070878)" userId="S::rc0070878@student.riversidecollege.ac.uk::0044dc8f-4d09-4565-a1a9-40d61e5e8582" providerId="AD" clId="Web-{5EEFD819-5712-4F14-8BF2-3B7F3C8CB05A}" dt="2025-03-16T23:18:16.827" v="113" actId="20577"/>
          <ac:spMkLst>
            <pc:docMk/>
            <pc:sldMk cId="1302022462" sldId="260"/>
            <ac:spMk id="3" creationId="{CACF612F-2296-BAF5-1F18-3026A6327503}"/>
          </ac:spMkLst>
        </pc:spChg>
      </pc:sldChg>
      <pc:sldChg chg="modSp new modNotes">
        <pc:chgData name="Walker, Harry (RC0070878)" userId="S::rc0070878@student.riversidecollege.ac.uk::0044dc8f-4d09-4565-a1a9-40d61e5e8582" providerId="AD" clId="Web-{5EEFD819-5712-4F14-8BF2-3B7F3C8CB05A}" dt="2025-03-16T23:40:21.901" v="475"/>
        <pc:sldMkLst>
          <pc:docMk/>
          <pc:sldMk cId="189106314" sldId="261"/>
        </pc:sldMkLst>
        <pc:spChg chg="mod">
          <ac:chgData name="Walker, Harry (RC0070878)" userId="S::rc0070878@student.riversidecollege.ac.uk::0044dc8f-4d09-4565-a1a9-40d61e5e8582" providerId="AD" clId="Web-{5EEFD819-5712-4F14-8BF2-3B7F3C8CB05A}" dt="2025-03-16T23:21:47.489" v="149" actId="20577"/>
          <ac:spMkLst>
            <pc:docMk/>
            <pc:sldMk cId="189106314" sldId="261"/>
            <ac:spMk id="2" creationId="{81B199A4-7B9E-20A0-6BB9-86D338B11A5D}"/>
          </ac:spMkLst>
        </pc:spChg>
        <pc:spChg chg="mod">
          <ac:chgData name="Walker, Harry (RC0070878)" userId="S::rc0070878@student.riversidecollege.ac.uk::0044dc8f-4d09-4565-a1a9-40d61e5e8582" providerId="AD" clId="Web-{5EEFD819-5712-4F14-8BF2-3B7F3C8CB05A}" dt="2025-03-16T23:39:28.025" v="436" actId="20577"/>
          <ac:spMkLst>
            <pc:docMk/>
            <pc:sldMk cId="189106314" sldId="261"/>
            <ac:spMk id="3" creationId="{6C8DF056-1805-F688-9B89-45C1C73DFC8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70D9D1-3F3B-4470-BFC8-C2296E276494}" type="datetimeFigureOut">
              <a:t>3/17/2025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C5DE0D-5EF7-479B-8425-0D5A3C6D5BF2}" type="slidenum">
              <a:t>‹#›</a:t>
            </a:fld>
            <a:endParaRPr lang="en-US"/>
          </a:p>
        </p:txBody>
      </p:sp>
    </p:spTree>
    <p:extLst>
      <p:ext uri="{BB962C8B-B14F-4D97-AF65-F5344CB8AC3E}">
        <p14:creationId xmlns:p14="http://schemas.microsoft.com/office/powerpoint/2010/main" val="13967083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For example jake will set up amps mic the amps and then mic the drums and any other </a:t>
            </a:r>
            <a:r>
              <a:rPr lang="en-US" dirty="0" err="1">
                <a:ea typeface="Calibri"/>
                <a:cs typeface="Calibri"/>
              </a:rPr>
              <a:t>instrumets</a:t>
            </a:r>
            <a:r>
              <a:rPr lang="en-US" dirty="0">
                <a:ea typeface="Calibri"/>
                <a:cs typeface="Calibri"/>
              </a:rPr>
              <a:t> we need on stage like keyboards and then we will do soundchecks for all the bands that are playing </a:t>
            </a:r>
          </a:p>
        </p:txBody>
      </p:sp>
      <p:sp>
        <p:nvSpPr>
          <p:cNvPr id="4" name="Slide Number Placeholder 3"/>
          <p:cNvSpPr>
            <a:spLocks noGrp="1"/>
          </p:cNvSpPr>
          <p:nvPr>
            <p:ph type="sldNum" sz="quarter" idx="5"/>
          </p:nvPr>
        </p:nvSpPr>
        <p:spPr/>
        <p:txBody>
          <a:bodyPr/>
          <a:lstStyle/>
          <a:p>
            <a:fld id="{42C5DE0D-5EF7-479B-8425-0D5A3C6D5BF2}" type="slidenum">
              <a:t>2</a:t>
            </a:fld>
            <a:endParaRPr lang="en-US"/>
          </a:p>
        </p:txBody>
      </p:sp>
    </p:spTree>
    <p:extLst>
      <p:ext uri="{BB962C8B-B14F-4D97-AF65-F5344CB8AC3E}">
        <p14:creationId xmlns:p14="http://schemas.microsoft.com/office/powerpoint/2010/main" val="4536323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During show. This is because the band may sound great during soundcheck but when everyone gets into the venue the sound will change due to the </a:t>
            </a:r>
            <a:r>
              <a:rPr lang="en-US" err="1">
                <a:ea typeface="Calibri"/>
                <a:cs typeface="Calibri"/>
              </a:rPr>
              <a:t>ammount</a:t>
            </a:r>
            <a:r>
              <a:rPr lang="en-US">
                <a:ea typeface="Calibri"/>
                <a:cs typeface="Calibri"/>
              </a:rPr>
              <a:t> of people that are there this will change the acoustics of the room.  during a show is where the sound tech will fix any issue that come about when the band is performing.   </a:t>
            </a:r>
            <a:endParaRPr lang="en-US"/>
          </a:p>
          <a:p>
            <a:endParaRPr lang="en-US" dirty="0">
              <a:ea typeface="Calibri"/>
              <a:cs typeface="Calibri"/>
            </a:endParaRPr>
          </a:p>
          <a:p>
            <a:r>
              <a:rPr lang="en-US">
                <a:ea typeface="Calibri"/>
                <a:cs typeface="Calibri"/>
              </a:rPr>
              <a:t>Pre show. A sound tech may also helped move stuff in and out of venues on tours. </a:t>
            </a:r>
            <a:endParaRPr lang="en-US" dirty="0">
              <a:ea typeface="Calibri"/>
              <a:cs typeface="Calibri"/>
            </a:endParaRPr>
          </a:p>
          <a:p>
            <a:endParaRPr lang="en-US" dirty="0">
              <a:ea typeface="Calibri"/>
              <a:cs typeface="Calibri"/>
            </a:endParaRPr>
          </a:p>
          <a:p>
            <a:endParaRPr lang="en-US" dirty="0">
              <a:ea typeface="Calibri"/>
              <a:cs typeface="Calibri"/>
            </a:endParaRPr>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42C5DE0D-5EF7-479B-8425-0D5A3C6D5BF2}" type="slidenum">
              <a:rPr lang="en-GB"/>
              <a:t>6</a:t>
            </a:fld>
            <a:endParaRPr lang="en-GB"/>
          </a:p>
        </p:txBody>
      </p:sp>
    </p:spTree>
    <p:extLst>
      <p:ext uri="{BB962C8B-B14F-4D97-AF65-F5344CB8AC3E}">
        <p14:creationId xmlns:p14="http://schemas.microsoft.com/office/powerpoint/2010/main" val="17743299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3/17/2025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3/17/2025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3/17/2025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3/17/2025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3/17/2025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3/17/2025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3/17/2025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3/17/2025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3/17/2025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3/17/2025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3/17/2025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3/17/2025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Sound tech research</a:t>
            </a:r>
          </a:p>
        </p:txBody>
      </p:sp>
      <p:sp>
        <p:nvSpPr>
          <p:cNvPr id="3" name="Subtitle 2"/>
          <p:cNvSpPr>
            <a:spLocks noGrp="1"/>
          </p:cNvSpPr>
          <p:nvPr>
            <p:ph type="subTitle" idx="1"/>
          </p:nvPr>
        </p:nvSpPr>
        <p:spPr/>
        <p:txBody>
          <a:bodyPr vert="horz" lIns="91440" tIns="45720" rIns="91440" bIns="45720" rtlCol="0" anchor="t">
            <a:normAutofit/>
          </a:bodyPr>
          <a:lstStyle/>
          <a:p>
            <a:r>
              <a:rPr lang="en-US" dirty="0"/>
              <a:t>By harry walker </a:t>
            </a:r>
          </a:p>
        </p:txBody>
      </p:sp>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8DE739-C252-B489-437E-EC25A58020F6}"/>
              </a:ext>
            </a:extLst>
          </p:cNvPr>
          <p:cNvSpPr>
            <a:spLocks noGrp="1"/>
          </p:cNvSpPr>
          <p:nvPr>
            <p:ph type="title"/>
          </p:nvPr>
        </p:nvSpPr>
        <p:spPr/>
        <p:txBody>
          <a:bodyPr/>
          <a:lstStyle/>
          <a:p>
            <a:r>
              <a:rPr lang="en-US" dirty="0"/>
              <a:t>Jake Florek </a:t>
            </a:r>
          </a:p>
        </p:txBody>
      </p:sp>
      <p:sp>
        <p:nvSpPr>
          <p:cNvPr id="3" name="Content Placeholder 2">
            <a:extLst>
              <a:ext uri="{FF2B5EF4-FFF2-40B4-BE49-F238E27FC236}">
                <a16:creationId xmlns:a16="http://schemas.microsoft.com/office/drawing/2014/main" id="{A7D84040-00FC-B9FB-7EE7-F0E52F47B1BD}"/>
              </a:ext>
            </a:extLst>
          </p:cNvPr>
          <p:cNvSpPr>
            <a:spLocks noGrp="1"/>
          </p:cNvSpPr>
          <p:nvPr>
            <p:ph idx="1"/>
          </p:nvPr>
        </p:nvSpPr>
        <p:spPr/>
        <p:txBody>
          <a:bodyPr vert="horz" lIns="91440" tIns="45720" rIns="91440" bIns="45720" rtlCol="0" anchor="t">
            <a:normAutofit/>
          </a:bodyPr>
          <a:lstStyle/>
          <a:p>
            <a:r>
              <a:rPr lang="en-US"/>
              <a:t>Jake is the sound engineer at the studio </a:t>
            </a:r>
          </a:p>
          <a:p>
            <a:endParaRPr lang="en-US"/>
          </a:p>
          <a:p>
            <a:r>
              <a:rPr lang="en-US" dirty="0"/>
              <a:t> So, he will set the stage up for gigs  </a:t>
            </a:r>
          </a:p>
          <a:p>
            <a:endParaRPr lang="en-US" dirty="0"/>
          </a:p>
          <a:p>
            <a:r>
              <a:rPr lang="en-US" dirty="0"/>
              <a:t>He will then pack down the stage put all the mics away and all the cables that then are not needed on the stage. </a:t>
            </a:r>
            <a:endParaRPr lang="en-US"/>
          </a:p>
        </p:txBody>
      </p:sp>
    </p:spTree>
    <p:extLst>
      <p:ext uri="{BB962C8B-B14F-4D97-AF65-F5344CB8AC3E}">
        <p14:creationId xmlns:p14="http://schemas.microsoft.com/office/powerpoint/2010/main" val="41585566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B146F-F7A2-04D8-90B5-5C394E7C778E}"/>
              </a:ext>
            </a:extLst>
          </p:cNvPr>
          <p:cNvSpPr>
            <a:spLocks noGrp="1"/>
          </p:cNvSpPr>
          <p:nvPr>
            <p:ph type="title"/>
          </p:nvPr>
        </p:nvSpPr>
        <p:spPr/>
        <p:txBody>
          <a:bodyPr/>
          <a:lstStyle/>
          <a:p>
            <a:r>
              <a:rPr lang="en-US" dirty="0"/>
              <a:t>Interview with jake </a:t>
            </a:r>
          </a:p>
        </p:txBody>
      </p:sp>
      <p:sp>
        <p:nvSpPr>
          <p:cNvPr id="3" name="Content Placeholder 2">
            <a:extLst>
              <a:ext uri="{FF2B5EF4-FFF2-40B4-BE49-F238E27FC236}">
                <a16:creationId xmlns:a16="http://schemas.microsoft.com/office/drawing/2014/main" id="{1F4C5DF3-9F79-7639-F44D-0FBFF45D70CE}"/>
              </a:ext>
            </a:extLst>
          </p:cNvPr>
          <p:cNvSpPr>
            <a:spLocks noGrp="1"/>
          </p:cNvSpPr>
          <p:nvPr>
            <p:ph idx="1"/>
          </p:nvPr>
        </p:nvSpPr>
        <p:spPr/>
        <p:txBody>
          <a:bodyPr vert="horz" lIns="91440" tIns="45720" rIns="91440" bIns="45720" rtlCol="0" anchor="t">
            <a:normAutofit/>
          </a:bodyPr>
          <a:lstStyle/>
          <a:p>
            <a:r>
              <a:rPr lang="en-US" dirty="0"/>
              <a:t>Did you get into being a sound tech? </a:t>
            </a:r>
          </a:p>
          <a:p>
            <a:r>
              <a:rPr lang="en-US" dirty="0"/>
              <a:t>When I was about 8 or 9 one of my mum's friends started to teach me how to be a sound tech. This was in what was </a:t>
            </a:r>
            <a:r>
              <a:rPr lang="en-US" dirty="0" err="1"/>
              <a:t>effectivly</a:t>
            </a:r>
            <a:r>
              <a:rPr lang="en-US" dirty="0"/>
              <a:t> a basement with egg boxes stapled to the walls for sound dampening.  </a:t>
            </a:r>
          </a:p>
          <a:p>
            <a:r>
              <a:rPr lang="en-US" dirty="0" err="1"/>
              <a:t>Whats</a:t>
            </a:r>
            <a:r>
              <a:rPr lang="en-US" dirty="0"/>
              <a:t> your least favorite thing about a band?  </a:t>
            </a:r>
          </a:p>
          <a:p>
            <a:r>
              <a:rPr lang="en-US" dirty="0"/>
              <a:t>If they are arrogant for example group mentality and entitlement, I hate in the music industry. But this is a hard business to get into if you don’t have some arrogance. </a:t>
            </a:r>
          </a:p>
        </p:txBody>
      </p:sp>
    </p:spTree>
    <p:extLst>
      <p:ext uri="{BB962C8B-B14F-4D97-AF65-F5344CB8AC3E}">
        <p14:creationId xmlns:p14="http://schemas.microsoft.com/office/powerpoint/2010/main" val="6280089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957AC-3D7A-149E-AE30-F9AC22E8E29B}"/>
              </a:ext>
            </a:extLst>
          </p:cNvPr>
          <p:cNvSpPr>
            <a:spLocks noGrp="1"/>
          </p:cNvSpPr>
          <p:nvPr>
            <p:ph type="title"/>
          </p:nvPr>
        </p:nvSpPr>
        <p:spPr/>
        <p:txBody>
          <a:bodyPr/>
          <a:lstStyle/>
          <a:p>
            <a:r>
              <a:rPr lang="en-US" dirty="0"/>
              <a:t>Interview with jake: </a:t>
            </a:r>
          </a:p>
        </p:txBody>
      </p:sp>
      <p:sp>
        <p:nvSpPr>
          <p:cNvPr id="3" name="Content Placeholder 2">
            <a:extLst>
              <a:ext uri="{FF2B5EF4-FFF2-40B4-BE49-F238E27FC236}">
                <a16:creationId xmlns:a16="http://schemas.microsoft.com/office/drawing/2014/main" id="{FEE5DEC0-96C4-ED19-7997-1CD6E5E0B2A9}"/>
              </a:ext>
            </a:extLst>
          </p:cNvPr>
          <p:cNvSpPr>
            <a:spLocks noGrp="1"/>
          </p:cNvSpPr>
          <p:nvPr>
            <p:ph idx="1"/>
          </p:nvPr>
        </p:nvSpPr>
        <p:spPr/>
        <p:txBody>
          <a:bodyPr vert="horz" lIns="91440" tIns="45720" rIns="91440" bIns="45720" rtlCol="0" anchor="t">
            <a:normAutofit/>
          </a:bodyPr>
          <a:lstStyle/>
          <a:p>
            <a:r>
              <a:rPr lang="en-US" dirty="0"/>
              <a:t>What's your favorite part about your job?  </a:t>
            </a:r>
          </a:p>
          <a:p>
            <a:r>
              <a:rPr lang="en-US" dirty="0"/>
              <a:t>The magic moment when a band is recording, and they hear what they have played for the first time on the recording. As you can tell they have been working that hard with the song, playing it till they hate playing the song. And see their faces light up the first time they hear it that’s my favorite part of the music industry.  </a:t>
            </a:r>
          </a:p>
          <a:p>
            <a:endParaRPr lang="en-US" dirty="0"/>
          </a:p>
          <a:p>
            <a:r>
              <a:rPr lang="en-US" dirty="0"/>
              <a:t>A quote from jake: 'find something to do as a job that makes the world a better place even if it's only for a few hours' </a:t>
            </a:r>
          </a:p>
          <a:p>
            <a:endParaRPr lang="en-US" dirty="0"/>
          </a:p>
        </p:txBody>
      </p:sp>
    </p:spTree>
    <p:extLst>
      <p:ext uri="{BB962C8B-B14F-4D97-AF65-F5344CB8AC3E}">
        <p14:creationId xmlns:p14="http://schemas.microsoft.com/office/powerpoint/2010/main" val="39666856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D643F2-6CAF-23C4-493E-B6F6F02E976C}"/>
              </a:ext>
            </a:extLst>
          </p:cNvPr>
          <p:cNvSpPr>
            <a:spLocks noGrp="1"/>
          </p:cNvSpPr>
          <p:nvPr>
            <p:ph type="title"/>
          </p:nvPr>
        </p:nvSpPr>
        <p:spPr/>
        <p:txBody>
          <a:bodyPr/>
          <a:lstStyle/>
          <a:p>
            <a:r>
              <a:rPr lang="en-GB" dirty="0"/>
              <a:t>What does a sound tech do </a:t>
            </a:r>
          </a:p>
        </p:txBody>
      </p:sp>
      <p:sp>
        <p:nvSpPr>
          <p:cNvPr id="3" name="Content Placeholder 2">
            <a:extLst>
              <a:ext uri="{FF2B5EF4-FFF2-40B4-BE49-F238E27FC236}">
                <a16:creationId xmlns:a16="http://schemas.microsoft.com/office/drawing/2014/main" id="{CACF612F-2296-BAF5-1F18-3026A6327503}"/>
              </a:ext>
            </a:extLst>
          </p:cNvPr>
          <p:cNvSpPr>
            <a:spLocks noGrp="1"/>
          </p:cNvSpPr>
          <p:nvPr>
            <p:ph idx="1"/>
          </p:nvPr>
        </p:nvSpPr>
        <p:spPr/>
        <p:txBody>
          <a:bodyPr vert="horz" lIns="91440" tIns="45720" rIns="91440" bIns="45720" rtlCol="0" anchor="t">
            <a:normAutofit/>
          </a:bodyPr>
          <a:lstStyle/>
          <a:p>
            <a:r>
              <a:rPr lang="en-GB" dirty="0"/>
              <a:t>A sound tech will mic all the instruments that are on stage </a:t>
            </a:r>
          </a:p>
          <a:p>
            <a:r>
              <a:rPr lang="en-GB" dirty="0"/>
              <a:t>For example a typical band setup what will need to get </a:t>
            </a:r>
            <a:r>
              <a:rPr lang="en-GB" err="1"/>
              <a:t>miced</a:t>
            </a:r>
            <a:r>
              <a:rPr lang="en-GB" dirty="0"/>
              <a:t> </a:t>
            </a:r>
            <a:r>
              <a:rPr lang="en-GB"/>
              <a:t>is </a:t>
            </a:r>
            <a:endParaRPr lang="en-GB" dirty="0"/>
          </a:p>
          <a:p>
            <a:r>
              <a:rPr lang="en-GB" dirty="0"/>
              <a:t>The drum kit both guitars bass guitar and vocals </a:t>
            </a:r>
          </a:p>
          <a:p>
            <a:endParaRPr lang="en-GB" dirty="0"/>
          </a:p>
        </p:txBody>
      </p:sp>
    </p:spTree>
    <p:extLst>
      <p:ext uri="{BB962C8B-B14F-4D97-AF65-F5344CB8AC3E}">
        <p14:creationId xmlns:p14="http://schemas.microsoft.com/office/powerpoint/2010/main" val="13020224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B199A4-7B9E-20A0-6BB9-86D338B11A5D}"/>
              </a:ext>
            </a:extLst>
          </p:cNvPr>
          <p:cNvSpPr>
            <a:spLocks noGrp="1"/>
          </p:cNvSpPr>
          <p:nvPr>
            <p:ph type="title"/>
          </p:nvPr>
        </p:nvSpPr>
        <p:spPr/>
        <p:txBody>
          <a:bodyPr/>
          <a:lstStyle/>
          <a:p>
            <a:r>
              <a:rPr lang="en-GB" dirty="0"/>
              <a:t>Pre, during and post show </a:t>
            </a:r>
          </a:p>
        </p:txBody>
      </p:sp>
      <p:sp>
        <p:nvSpPr>
          <p:cNvPr id="3" name="Content Placeholder 2">
            <a:extLst>
              <a:ext uri="{FF2B5EF4-FFF2-40B4-BE49-F238E27FC236}">
                <a16:creationId xmlns:a16="http://schemas.microsoft.com/office/drawing/2014/main" id="{6C8DF056-1805-F688-9B89-45C1C73DFC8E}"/>
              </a:ext>
            </a:extLst>
          </p:cNvPr>
          <p:cNvSpPr>
            <a:spLocks noGrp="1"/>
          </p:cNvSpPr>
          <p:nvPr>
            <p:ph idx="1"/>
          </p:nvPr>
        </p:nvSpPr>
        <p:spPr/>
        <p:txBody>
          <a:bodyPr vert="horz" lIns="91440" tIns="45720" rIns="91440" bIns="45720" rtlCol="0" anchor="t">
            <a:normAutofit/>
          </a:bodyPr>
          <a:lstStyle/>
          <a:p>
            <a:r>
              <a:rPr lang="en-GB" dirty="0"/>
              <a:t>Pre – show. The band will have to sound check so the sound tech will make sure the band is sounding how they should.  </a:t>
            </a:r>
          </a:p>
          <a:p>
            <a:endParaRPr lang="en-GB" dirty="0"/>
          </a:p>
          <a:p>
            <a:r>
              <a:rPr lang="en-GB" dirty="0"/>
              <a:t>During show. The sound tech will check levels and sound from different parts of the venue so that the sound is the same everywhere. </a:t>
            </a:r>
          </a:p>
          <a:p>
            <a:r>
              <a:rPr lang="en-GB" dirty="0"/>
              <a:t>Pre show. The sound tech will take all of the mics away make sure everything is turned off the right way as to not break any </a:t>
            </a:r>
            <a:r>
              <a:rPr lang="en-GB" dirty="0" err="1"/>
              <a:t>equiptment</a:t>
            </a:r>
            <a:r>
              <a:rPr lang="en-GB" dirty="0"/>
              <a:t> </a:t>
            </a:r>
          </a:p>
        </p:txBody>
      </p:sp>
    </p:spTree>
    <p:extLst>
      <p:ext uri="{BB962C8B-B14F-4D97-AF65-F5344CB8AC3E}">
        <p14:creationId xmlns:p14="http://schemas.microsoft.com/office/powerpoint/2010/main" val="1891063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6B3B498AB6CEE48BCF3E2E58990B4A8" ma:contentTypeVersion="14" ma:contentTypeDescription="Create a new document." ma:contentTypeScope="" ma:versionID="f533ebfd59765d05e5858e409c965951">
  <xsd:schema xmlns:xsd="http://www.w3.org/2001/XMLSchema" xmlns:xs="http://www.w3.org/2001/XMLSchema" xmlns:p="http://schemas.microsoft.com/office/2006/metadata/properties" xmlns:ns2="e9642f73-ee9c-4a72-93b7-5caf10ace830" xmlns:ns3="f17dd077-34fe-41b9-b878-ae11c155a3eb" targetNamespace="http://schemas.microsoft.com/office/2006/metadata/properties" ma:root="true" ma:fieldsID="77657e7601e4d91638f9c231b7a2f35b" ns2:_="" ns3:_="">
    <xsd:import namespace="e9642f73-ee9c-4a72-93b7-5caf10ace830"/>
    <xsd:import namespace="f17dd077-34fe-41b9-b878-ae11c155a3eb"/>
    <xsd:element name="properties">
      <xsd:complexType>
        <xsd:sequence>
          <xsd:element name="documentManagement">
            <xsd:complexType>
              <xsd:all>
                <xsd:element ref="ns2:ReferenceId"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Locatio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9642f73-ee9c-4a72-93b7-5caf10ace830" elementFormDefault="qualified">
    <xsd:import namespace="http://schemas.microsoft.com/office/2006/documentManagement/types"/>
    <xsd:import namespace="http://schemas.microsoft.com/office/infopath/2007/PartnerControls"/>
    <xsd:element name="ReferenceId" ma:index="8" nillable="true" ma:displayName="ReferenceId" ma:indexed="true" ma:internalName="ReferenceId">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df22f121-26b6-43ce-9600-9d53f47eaa4e"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17dd077-34fe-41b9-b878-ae11c155a3eb"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57bcaa60-df80-42ec-adb6-e4fe272e98f7}" ma:internalName="TaxCatchAll" ma:showField="CatchAllData" ma:web="f17dd077-34fe-41b9-b878-ae11c155a3e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17dd077-34fe-41b9-b878-ae11c155a3eb" xsi:nil="true"/>
    <lcf76f155ced4ddcb4097134ff3c332f xmlns="e9642f73-ee9c-4a72-93b7-5caf10ace830">
      <Terms xmlns="http://schemas.microsoft.com/office/infopath/2007/PartnerControls"/>
    </lcf76f155ced4ddcb4097134ff3c332f>
    <ReferenceId xmlns="e9642f73-ee9c-4a72-93b7-5caf10ace830" xsi:nil="true"/>
  </documentManagement>
</p:properties>
</file>

<file path=customXml/itemProps1.xml><?xml version="1.0" encoding="utf-8"?>
<ds:datastoreItem xmlns:ds="http://schemas.openxmlformats.org/officeDocument/2006/customXml" ds:itemID="{E7653BF6-D1CA-49E5-98E0-70B418C272F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9642f73-ee9c-4a72-93b7-5caf10ace830"/>
    <ds:schemaRef ds:uri="f17dd077-34fe-41b9-b878-ae11c155a3e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E78463E-5BEA-457E-A121-A1BAC072485D}">
  <ds:schemaRefs>
    <ds:schemaRef ds:uri="http://schemas.microsoft.com/sharepoint/v3/contenttype/forms"/>
  </ds:schemaRefs>
</ds:datastoreItem>
</file>

<file path=customXml/itemProps3.xml><?xml version="1.0" encoding="utf-8"?>
<ds:datastoreItem xmlns:ds="http://schemas.openxmlformats.org/officeDocument/2006/customXml" ds:itemID="{C95F3F42-9B0F-406E-889E-0FA18EEAA231}">
  <ds:schemaRefs>
    <ds:schemaRef ds:uri="http://schemas.microsoft.com/office/2006/metadata/properties"/>
    <ds:schemaRef ds:uri="http://schemas.microsoft.com/office/infopath/2007/PartnerControls"/>
    <ds:schemaRef ds:uri="f17dd077-34fe-41b9-b878-ae11c155a3eb"/>
    <ds:schemaRef ds:uri="e9642f73-ee9c-4a72-93b7-5caf10ace830"/>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6</Slides>
  <Notes>2</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Sound tech research</vt:lpstr>
      <vt:lpstr>Jake Florek </vt:lpstr>
      <vt:lpstr>Interview with jake </vt:lpstr>
      <vt:lpstr>Interview with jake: </vt:lpstr>
      <vt:lpstr>What does a sound tech do </vt:lpstr>
      <vt:lpstr>Pre, during and post show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238</cp:revision>
  <dcterms:created xsi:type="dcterms:W3CDTF">2025-01-20T09:41:30Z</dcterms:created>
  <dcterms:modified xsi:type="dcterms:W3CDTF">2025-03-17T12:15:07Z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0x010100E6B3B498AB6CEE48BCF3E2E58990B4A8</vt:lpwstr>
  </property>
  <property fmtid="{D5CDD505-2E9C-101B-9397-08002B2CF9AE}" pid="3" name="Order">
    <vt:r8>1600</vt:r8>
  </property>
  <property fmtid="{D5CDD505-2E9C-101B-9397-08002B2CF9AE}" pid="4" name="TriggerFlowInfo">
    <vt:lpwstr/>
  </property>
  <property fmtid="{D5CDD505-2E9C-101B-9397-08002B2CF9AE}" pid="5" name="_SourceUrl">
    <vt:lpwstr/>
  </property>
  <property fmtid="{D5CDD505-2E9C-101B-9397-08002B2CF9AE}" pid="6" name="_SharedFileIndex">
    <vt:lpwstr/>
  </property>
  <property fmtid="{D5CDD505-2E9C-101B-9397-08002B2CF9AE}" pid="7" name="ComplianceAssetId">
    <vt:lpwstr/>
  </property>
  <property fmtid="{D5CDD505-2E9C-101B-9397-08002B2CF9AE}" pid="8" name="_ExtendedDescription">
    <vt:lpwstr/>
  </property>
  <property fmtid="{D5CDD505-2E9C-101B-9397-08002B2CF9AE}" pid="9" name="MediaServiceImageTags">
    <vt:lpwstr/>
  </property>
</Properties>
</file>