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1974AD-96D3-9939-084A-E45DD709E161}" v="232" dt="2025-02-20T15:53:04.488"/>
    <p1510:client id="{07B77CC4-D33D-9828-7119-D27E7EA1B187}" v="74" dt="2025-02-20T13:06:37.2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ker, Harry (RC0070878)" userId="S::rc0070878@student.riversidecollege.ac.uk::0044dc8f-4d09-4565-a1a9-40d61e5e8582" providerId="AD" clId="Web-{754A9098-3F2F-4B8B-99B0-B780A358765F}"/>
    <pc:docChg chg="addSld modSld">
      <pc:chgData name="Walker, Harry (RC0070878)" userId="S::rc0070878@student.riversidecollege.ac.uk::0044dc8f-4d09-4565-a1a9-40d61e5e8582" providerId="AD" clId="Web-{754A9098-3F2F-4B8B-99B0-B780A358765F}" dt="2025-02-03T09:25:15.026" v="114"/>
      <pc:docMkLst>
        <pc:docMk/>
      </pc:docMkLst>
      <pc:sldChg chg="modSp new">
        <pc:chgData name="Walker, Harry (RC0070878)" userId="S::rc0070878@student.riversidecollege.ac.uk::0044dc8f-4d09-4565-a1a9-40d61e5e8582" providerId="AD" clId="Web-{754A9098-3F2F-4B8B-99B0-B780A358765F}" dt="2025-02-03T09:25:14.792" v="113" actId="20577"/>
        <pc:sldMkLst>
          <pc:docMk/>
          <pc:sldMk cId="372529102" sldId="258"/>
        </pc:sldMkLst>
        <pc:spChg chg="mod">
          <ac:chgData name="Walker, Harry (RC0070878)" userId="S::rc0070878@student.riversidecollege.ac.uk::0044dc8f-4d09-4565-a1a9-40d61e5e8582" providerId="AD" clId="Web-{754A9098-3F2F-4B8B-99B0-B780A358765F}" dt="2025-02-03T09:03:14.087" v="3" actId="20577"/>
          <ac:spMkLst>
            <pc:docMk/>
            <pc:sldMk cId="372529102" sldId="258"/>
            <ac:spMk id="2" creationId="{1E3E4DA4-7D4A-1CCE-0485-70E192BE6DFE}"/>
          </ac:spMkLst>
        </pc:spChg>
        <pc:spChg chg="mod">
          <ac:chgData name="Walker, Harry (RC0070878)" userId="S::rc0070878@student.riversidecollege.ac.uk::0044dc8f-4d09-4565-a1a9-40d61e5e8582" providerId="AD" clId="Web-{754A9098-3F2F-4B8B-99B0-B780A358765F}" dt="2025-02-03T09:25:14.792" v="113" actId="20577"/>
          <ac:spMkLst>
            <pc:docMk/>
            <pc:sldMk cId="372529102" sldId="258"/>
            <ac:spMk id="3" creationId="{D691FFC9-D9AC-5623-AEA5-FBFA41F6C7A9}"/>
          </ac:spMkLst>
        </pc:spChg>
      </pc:sldChg>
      <pc:sldChg chg="new">
        <pc:chgData name="Walker, Harry (RC0070878)" userId="S::rc0070878@student.riversidecollege.ac.uk::0044dc8f-4d09-4565-a1a9-40d61e5e8582" providerId="AD" clId="Web-{754A9098-3F2F-4B8B-99B0-B780A358765F}" dt="2025-02-03T09:25:15.026" v="114"/>
        <pc:sldMkLst>
          <pc:docMk/>
          <pc:sldMk cId="1590611278" sldId="259"/>
        </pc:sldMkLst>
      </pc:sldChg>
    </pc:docChg>
  </pc:docChgLst>
  <pc:docChgLst>
    <pc:chgData name="Walker, Harry (RC0070878)" userId="S::rc0070878@student.riversidecollege.ac.uk::0044dc8f-4d09-4565-a1a9-40d61e5e8582" providerId="AD" clId="Web-{071974AD-96D3-9939-084A-E45DD709E161}"/>
    <pc:docChg chg="modSld">
      <pc:chgData name="Walker, Harry (RC0070878)" userId="S::rc0070878@student.riversidecollege.ac.uk::0044dc8f-4d09-4565-a1a9-40d61e5e8582" providerId="AD" clId="Web-{071974AD-96D3-9939-084A-E45DD709E161}" dt="2025-02-20T15:53:04.488" v="230" actId="20577"/>
      <pc:docMkLst>
        <pc:docMk/>
      </pc:docMkLst>
      <pc:sldChg chg="addSp modSp mod setBg">
        <pc:chgData name="Walker, Harry (RC0070878)" userId="S::rc0070878@student.riversidecollege.ac.uk::0044dc8f-4d09-4565-a1a9-40d61e5e8582" providerId="AD" clId="Web-{071974AD-96D3-9939-084A-E45DD709E161}" dt="2025-02-20T15:32:52.312" v="91"/>
        <pc:sldMkLst>
          <pc:docMk/>
          <pc:sldMk cId="2226458531" sldId="257"/>
        </pc:sldMkLst>
        <pc:spChg chg="mod ord">
          <ac:chgData name="Walker, Harry (RC0070878)" userId="S::rc0070878@student.riversidecollege.ac.uk::0044dc8f-4d09-4565-a1a9-40d61e5e8582" providerId="AD" clId="Web-{071974AD-96D3-9939-084A-E45DD709E161}" dt="2025-02-20T15:32:52.312" v="91"/>
          <ac:spMkLst>
            <pc:docMk/>
            <pc:sldMk cId="2226458531" sldId="257"/>
            <ac:spMk id="5" creationId="{1D3BE6D1-8708-614C-07BF-75951CBF20EC}"/>
          </ac:spMkLst>
        </pc:spChg>
        <pc:spChg chg="mod">
          <ac:chgData name="Walker, Harry (RC0070878)" userId="S::rc0070878@student.riversidecollege.ac.uk::0044dc8f-4d09-4565-a1a9-40d61e5e8582" providerId="AD" clId="Web-{071974AD-96D3-9939-084A-E45DD709E161}" dt="2025-02-20T15:32:52.312" v="91"/>
          <ac:spMkLst>
            <pc:docMk/>
            <pc:sldMk cId="2226458531" sldId="257"/>
            <ac:spMk id="7" creationId="{ECE2E4F0-58E6-3424-8979-A2F30C92B7A7}"/>
          </ac:spMkLst>
        </pc:spChg>
        <pc:spChg chg="add">
          <ac:chgData name="Walker, Harry (RC0070878)" userId="S::rc0070878@student.riversidecollege.ac.uk::0044dc8f-4d09-4565-a1a9-40d61e5e8582" providerId="AD" clId="Web-{071974AD-96D3-9939-084A-E45DD709E161}" dt="2025-02-20T15:32:52.312" v="91"/>
          <ac:spMkLst>
            <pc:docMk/>
            <pc:sldMk cId="2226458531" sldId="257"/>
            <ac:spMk id="12" creationId="{743AA782-23D1-4521-8CAD-47662984AA08}"/>
          </ac:spMkLst>
        </pc:spChg>
        <pc:spChg chg="add">
          <ac:chgData name="Walker, Harry (RC0070878)" userId="S::rc0070878@student.riversidecollege.ac.uk::0044dc8f-4d09-4565-a1a9-40d61e5e8582" providerId="AD" clId="Web-{071974AD-96D3-9939-084A-E45DD709E161}" dt="2025-02-20T15:32:52.312" v="91"/>
          <ac:spMkLst>
            <pc:docMk/>
            <pc:sldMk cId="2226458531" sldId="257"/>
            <ac:spMk id="14" creationId="{71877DBC-BB60-40F0-AC93-2ACDBAAE60CE}"/>
          </ac:spMkLst>
        </pc:spChg>
        <pc:picChg chg="add mod">
          <ac:chgData name="Walker, Harry (RC0070878)" userId="S::rc0070878@student.riversidecollege.ac.uk::0044dc8f-4d09-4565-a1a9-40d61e5e8582" providerId="AD" clId="Web-{071974AD-96D3-9939-084A-E45DD709E161}" dt="2025-02-20T15:32:52.312" v="91"/>
          <ac:picMkLst>
            <pc:docMk/>
            <pc:sldMk cId="2226458531" sldId="257"/>
            <ac:picMk id="2" creationId="{7327293C-A9C4-4B03-868E-09C23BCC4808}"/>
          </ac:picMkLst>
        </pc:picChg>
      </pc:sldChg>
      <pc:sldChg chg="modSp">
        <pc:chgData name="Walker, Harry (RC0070878)" userId="S::rc0070878@student.riversidecollege.ac.uk::0044dc8f-4d09-4565-a1a9-40d61e5e8582" providerId="AD" clId="Web-{071974AD-96D3-9939-084A-E45DD709E161}" dt="2025-02-20T15:53:04.488" v="230" actId="20577"/>
        <pc:sldMkLst>
          <pc:docMk/>
          <pc:sldMk cId="372529102" sldId="258"/>
        </pc:sldMkLst>
        <pc:spChg chg="mod">
          <ac:chgData name="Walker, Harry (RC0070878)" userId="S::rc0070878@student.riversidecollege.ac.uk::0044dc8f-4d09-4565-a1a9-40d61e5e8582" providerId="AD" clId="Web-{071974AD-96D3-9939-084A-E45DD709E161}" dt="2025-02-20T15:53:04.488" v="230" actId="20577"/>
          <ac:spMkLst>
            <pc:docMk/>
            <pc:sldMk cId="372529102" sldId="258"/>
            <ac:spMk id="5" creationId="{18CF680E-E294-FFAC-D3D4-4E82EF28724D}"/>
          </ac:spMkLst>
        </pc:spChg>
        <pc:spChg chg="mod">
          <ac:chgData name="Walker, Harry (RC0070878)" userId="S::rc0070878@student.riversidecollege.ac.uk::0044dc8f-4d09-4565-a1a9-40d61e5e8582" providerId="AD" clId="Web-{071974AD-96D3-9939-084A-E45DD709E161}" dt="2025-02-20T15:49:14.030" v="154" actId="20577"/>
          <ac:spMkLst>
            <pc:docMk/>
            <pc:sldMk cId="372529102" sldId="258"/>
            <ac:spMk id="7" creationId="{E1D41075-787F-311E-FD5D-1A0D17D7E9F2}"/>
          </ac:spMkLst>
        </pc:spChg>
      </pc:sldChg>
    </pc:docChg>
  </pc:docChgLst>
  <pc:docChgLst>
    <pc:chgData name="Walker, Harry (RC0070878)" userId="S::rc0070878@student.riversidecollege.ac.uk::0044dc8f-4d09-4565-a1a9-40d61e5e8582" providerId="AD" clId="Web-{AF8B6A0C-A4F4-4225-9563-B666E2C8A156}"/>
    <pc:docChg chg="modSld">
      <pc:chgData name="Walker, Harry (RC0070878)" userId="S::rc0070878@student.riversidecollege.ac.uk::0044dc8f-4d09-4565-a1a9-40d61e5e8582" providerId="AD" clId="Web-{AF8B6A0C-A4F4-4225-9563-B666E2C8A156}" dt="2025-02-10T09:54:50.346" v="1" actId="20577"/>
      <pc:docMkLst>
        <pc:docMk/>
      </pc:docMkLst>
      <pc:sldChg chg="modSp">
        <pc:chgData name="Walker, Harry (RC0070878)" userId="S::rc0070878@student.riversidecollege.ac.uk::0044dc8f-4d09-4565-a1a9-40d61e5e8582" providerId="AD" clId="Web-{AF8B6A0C-A4F4-4225-9563-B666E2C8A156}" dt="2025-02-10T09:54:50.346" v="1" actId="20577"/>
        <pc:sldMkLst>
          <pc:docMk/>
          <pc:sldMk cId="372529102" sldId="258"/>
        </pc:sldMkLst>
        <pc:spChg chg="mod">
          <ac:chgData name="Walker, Harry (RC0070878)" userId="S::rc0070878@student.riversidecollege.ac.uk::0044dc8f-4d09-4565-a1a9-40d61e5e8582" providerId="AD" clId="Web-{AF8B6A0C-A4F4-4225-9563-B666E2C8A156}" dt="2025-02-10T09:54:50.346" v="1" actId="20577"/>
          <ac:spMkLst>
            <pc:docMk/>
            <pc:sldMk cId="372529102" sldId="258"/>
            <ac:spMk id="3" creationId="{D691FFC9-D9AC-5623-AEA5-FBFA41F6C7A9}"/>
          </ac:spMkLst>
        </pc:spChg>
      </pc:sldChg>
    </pc:docChg>
  </pc:docChgLst>
  <pc:docChgLst>
    <pc:chgData clId="Web-{1148AA3C-6A75-8DE7-61C3-AB4CEAD06BD8}"/>
    <pc:docChg chg="modSld">
      <pc:chgData name="" userId="" providerId="" clId="Web-{1148AA3C-6A75-8DE7-61C3-AB4CEAD06BD8}" dt="2025-01-20T09:47:22.792" v="6" actId="20577"/>
      <pc:docMkLst>
        <pc:docMk/>
      </pc:docMkLst>
      <pc:sldChg chg="modSp">
        <pc:chgData name="" userId="" providerId="" clId="Web-{1148AA3C-6A75-8DE7-61C3-AB4CEAD06BD8}" dt="2025-01-20T09:47:22.792" v="6" actId="20577"/>
        <pc:sldMkLst>
          <pc:docMk/>
          <pc:sldMk cId="109857222" sldId="256"/>
        </pc:sldMkLst>
        <pc:spChg chg="mod">
          <ac:chgData name="" userId="" providerId="" clId="Web-{1148AA3C-6A75-8DE7-61C3-AB4CEAD06BD8}" dt="2025-01-20T09:47:22.792" v="6" actId="20577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  <pc:docChgLst>
    <pc:chgData name="Walker, Harry (RC0070878)" userId="S::rc0070878@student.riversidecollege.ac.uk::0044dc8f-4d09-4565-a1a9-40d61e5e8582" providerId="AD" clId="Web-{1148AA3C-6A75-8DE7-61C3-AB4CEAD06BD8}"/>
    <pc:docChg chg="addSld modSld">
      <pc:chgData name="Walker, Harry (RC0070878)" userId="S::rc0070878@student.riversidecollege.ac.uk::0044dc8f-4d09-4565-a1a9-40d61e5e8582" providerId="AD" clId="Web-{1148AA3C-6A75-8DE7-61C3-AB4CEAD06BD8}" dt="2025-01-20T10:07:05.857" v="51" actId="20577"/>
      <pc:docMkLst>
        <pc:docMk/>
      </pc:docMkLst>
      <pc:sldChg chg="modSp">
        <pc:chgData name="Walker, Harry (RC0070878)" userId="S::rc0070878@student.riversidecollege.ac.uk::0044dc8f-4d09-4565-a1a9-40d61e5e8582" providerId="AD" clId="Web-{1148AA3C-6A75-8DE7-61C3-AB4CEAD06BD8}" dt="2025-01-20T09:47:30.948" v="4" actId="20577"/>
        <pc:sldMkLst>
          <pc:docMk/>
          <pc:sldMk cId="109857222" sldId="256"/>
        </pc:sldMkLst>
        <pc:spChg chg="mod">
          <ac:chgData name="Walker, Harry (RC0070878)" userId="S::rc0070878@student.riversidecollege.ac.uk::0044dc8f-4d09-4565-a1a9-40d61e5e8582" providerId="AD" clId="Web-{1148AA3C-6A75-8DE7-61C3-AB4CEAD06BD8}" dt="2025-01-20T09:47:30.948" v="4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modSp new">
        <pc:chgData name="Walker, Harry (RC0070878)" userId="S::rc0070878@student.riversidecollege.ac.uk::0044dc8f-4d09-4565-a1a9-40d61e5e8582" providerId="AD" clId="Web-{1148AA3C-6A75-8DE7-61C3-AB4CEAD06BD8}" dt="2025-01-20T10:07:05.857" v="51" actId="20577"/>
        <pc:sldMkLst>
          <pc:docMk/>
          <pc:sldMk cId="2226458531" sldId="257"/>
        </pc:sldMkLst>
        <pc:spChg chg="mod">
          <ac:chgData name="Walker, Harry (RC0070878)" userId="S::rc0070878@student.riversidecollege.ac.uk::0044dc8f-4d09-4565-a1a9-40d61e5e8582" providerId="AD" clId="Web-{1148AA3C-6A75-8DE7-61C3-AB4CEAD06BD8}" dt="2025-01-20T09:47:39.886" v="12" actId="20577"/>
          <ac:spMkLst>
            <pc:docMk/>
            <pc:sldMk cId="2226458531" sldId="257"/>
            <ac:spMk id="2" creationId="{1A7F62C1-6700-7FCC-8215-BB6AE1DF6BB8}"/>
          </ac:spMkLst>
        </pc:spChg>
        <pc:spChg chg="mod">
          <ac:chgData name="Walker, Harry (RC0070878)" userId="S::rc0070878@student.riversidecollege.ac.uk::0044dc8f-4d09-4565-a1a9-40d61e5e8582" providerId="AD" clId="Web-{1148AA3C-6A75-8DE7-61C3-AB4CEAD06BD8}" dt="2025-01-20T10:07:05.857" v="51" actId="20577"/>
          <ac:spMkLst>
            <pc:docMk/>
            <pc:sldMk cId="2226458531" sldId="257"/>
            <ac:spMk id="3" creationId="{CC9C0F43-1E25-12F0-F65A-CA09DB9D4C21}"/>
          </ac:spMkLst>
        </pc:spChg>
      </pc:sldChg>
    </pc:docChg>
  </pc:docChgLst>
  <pc:docChgLst>
    <pc:chgData name="Walker, Harry (RC0070878)" userId="S::rc0070878@student.riversidecollege.ac.uk::0044dc8f-4d09-4565-a1a9-40d61e5e8582" providerId="AD" clId="Web-{07B77CC4-D33D-9828-7119-D27E7EA1B187}"/>
    <pc:docChg chg="modSld">
      <pc:chgData name="Walker, Harry (RC0070878)" userId="S::rc0070878@student.riversidecollege.ac.uk::0044dc8f-4d09-4565-a1a9-40d61e5e8582" providerId="AD" clId="Web-{07B77CC4-D33D-9828-7119-D27E7EA1B187}" dt="2025-02-20T13:06:37.257" v="72" actId="20577"/>
      <pc:docMkLst>
        <pc:docMk/>
      </pc:docMkLst>
      <pc:sldChg chg="addSp delSp modSp">
        <pc:chgData name="Walker, Harry (RC0070878)" userId="S::rc0070878@student.riversidecollege.ac.uk::0044dc8f-4d09-4565-a1a9-40d61e5e8582" providerId="AD" clId="Web-{07B77CC4-D33D-9828-7119-D27E7EA1B187}" dt="2025-02-20T13:06:37.257" v="72" actId="20577"/>
        <pc:sldMkLst>
          <pc:docMk/>
          <pc:sldMk cId="2226458531" sldId="257"/>
        </pc:sldMkLst>
        <pc:spChg chg="del">
          <ac:chgData name="Walker, Harry (RC0070878)" userId="S::rc0070878@student.riversidecollege.ac.uk::0044dc8f-4d09-4565-a1a9-40d61e5e8582" providerId="AD" clId="Web-{07B77CC4-D33D-9828-7119-D27E7EA1B187}" dt="2025-02-20T12:35:29.802" v="1"/>
          <ac:spMkLst>
            <pc:docMk/>
            <pc:sldMk cId="2226458531" sldId="257"/>
            <ac:spMk id="2" creationId="{1A7F62C1-6700-7FCC-8215-BB6AE1DF6BB8}"/>
          </ac:spMkLst>
        </pc:spChg>
        <pc:spChg chg="del">
          <ac:chgData name="Walker, Harry (RC0070878)" userId="S::rc0070878@student.riversidecollege.ac.uk::0044dc8f-4d09-4565-a1a9-40d61e5e8582" providerId="AD" clId="Web-{07B77CC4-D33D-9828-7119-D27E7EA1B187}" dt="2025-02-20T12:35:29.786" v="0"/>
          <ac:spMkLst>
            <pc:docMk/>
            <pc:sldMk cId="2226458531" sldId="257"/>
            <ac:spMk id="3" creationId="{CC9C0F43-1E25-12F0-F65A-CA09DB9D4C21}"/>
          </ac:spMkLst>
        </pc:spChg>
        <pc:spChg chg="add mod">
          <ac:chgData name="Walker, Harry (RC0070878)" userId="S::rc0070878@student.riversidecollege.ac.uk::0044dc8f-4d09-4565-a1a9-40d61e5e8582" providerId="AD" clId="Web-{07B77CC4-D33D-9828-7119-D27E7EA1B187}" dt="2025-02-20T13:06:37.257" v="72" actId="20577"/>
          <ac:spMkLst>
            <pc:docMk/>
            <pc:sldMk cId="2226458531" sldId="257"/>
            <ac:spMk id="5" creationId="{1D3BE6D1-8708-614C-07BF-75951CBF20EC}"/>
          </ac:spMkLst>
        </pc:spChg>
        <pc:spChg chg="add mod">
          <ac:chgData name="Walker, Harry (RC0070878)" userId="S::rc0070878@student.riversidecollege.ac.uk::0044dc8f-4d09-4565-a1a9-40d61e5e8582" providerId="AD" clId="Web-{07B77CC4-D33D-9828-7119-D27E7EA1B187}" dt="2025-02-20T12:35:39.302" v="5" actId="20577"/>
          <ac:spMkLst>
            <pc:docMk/>
            <pc:sldMk cId="2226458531" sldId="257"/>
            <ac:spMk id="7" creationId="{ECE2E4F0-58E6-3424-8979-A2F30C92B7A7}"/>
          </ac:spMkLst>
        </pc:spChg>
      </pc:sldChg>
      <pc:sldChg chg="addSp delSp modSp">
        <pc:chgData name="Walker, Harry (RC0070878)" userId="S::rc0070878@student.riversidecollege.ac.uk::0044dc8f-4d09-4565-a1a9-40d61e5e8582" providerId="AD" clId="Web-{07B77CC4-D33D-9828-7119-D27E7EA1B187}" dt="2025-02-20T12:35:32.802" v="3"/>
        <pc:sldMkLst>
          <pc:docMk/>
          <pc:sldMk cId="372529102" sldId="258"/>
        </pc:sldMkLst>
        <pc:spChg chg="del">
          <ac:chgData name="Walker, Harry (RC0070878)" userId="S::rc0070878@student.riversidecollege.ac.uk::0044dc8f-4d09-4565-a1a9-40d61e5e8582" providerId="AD" clId="Web-{07B77CC4-D33D-9828-7119-D27E7EA1B187}" dt="2025-02-20T12:35:32.802" v="3"/>
          <ac:spMkLst>
            <pc:docMk/>
            <pc:sldMk cId="372529102" sldId="258"/>
            <ac:spMk id="2" creationId="{1E3E4DA4-7D4A-1CCE-0485-70E192BE6DFE}"/>
          </ac:spMkLst>
        </pc:spChg>
        <pc:spChg chg="del">
          <ac:chgData name="Walker, Harry (RC0070878)" userId="S::rc0070878@student.riversidecollege.ac.uk::0044dc8f-4d09-4565-a1a9-40d61e5e8582" providerId="AD" clId="Web-{07B77CC4-D33D-9828-7119-D27E7EA1B187}" dt="2025-02-20T12:35:32.787" v="2"/>
          <ac:spMkLst>
            <pc:docMk/>
            <pc:sldMk cId="372529102" sldId="258"/>
            <ac:spMk id="3" creationId="{D691FFC9-D9AC-5623-AEA5-FBFA41F6C7A9}"/>
          </ac:spMkLst>
        </pc:spChg>
        <pc:spChg chg="add mod">
          <ac:chgData name="Walker, Harry (RC0070878)" userId="S::rc0070878@student.riversidecollege.ac.uk::0044dc8f-4d09-4565-a1a9-40d61e5e8582" providerId="AD" clId="Web-{07B77CC4-D33D-9828-7119-D27E7EA1B187}" dt="2025-02-20T12:35:32.787" v="2"/>
          <ac:spMkLst>
            <pc:docMk/>
            <pc:sldMk cId="372529102" sldId="258"/>
            <ac:spMk id="5" creationId="{18CF680E-E294-FFAC-D3D4-4E82EF28724D}"/>
          </ac:spMkLst>
        </pc:spChg>
        <pc:spChg chg="add mod">
          <ac:chgData name="Walker, Harry (RC0070878)" userId="S::rc0070878@student.riversidecollege.ac.uk::0044dc8f-4d09-4565-a1a9-40d61e5e8582" providerId="AD" clId="Web-{07B77CC4-D33D-9828-7119-D27E7EA1B187}" dt="2025-02-20T12:35:32.802" v="3"/>
          <ac:spMkLst>
            <pc:docMk/>
            <pc:sldMk cId="372529102" sldId="258"/>
            <ac:spMk id="7" creationId="{E1D41075-787F-311E-FD5D-1A0D17D7E9F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Case study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Harry walker 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CE2E4F0-58E6-3424-8979-A2F30C92B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en-GB" sz="5400"/>
              <a:t>Dave ghrol 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D3BE6D1-8708-614C-07BF-75951CBF2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000"/>
              <a:t>In 1986 at the age of 17 dave joined the punk rock band replacing drummer kent stax. </a:t>
            </a:r>
          </a:p>
          <a:p>
            <a:r>
              <a:rPr lang="en-GB" sz="2000"/>
              <a:t>After scream broke up in 1990 grohl became the drummer of nirvana. He first appared on their second album nevermind.  </a:t>
            </a:r>
          </a:p>
          <a:p>
            <a:r>
              <a:rPr lang="en-GB" sz="2000"/>
              <a:t>After the death of kurt cobain nirvana disbanded and grohl formed foo fighters  then realesed the first album (foo fighters) </a:t>
            </a:r>
          </a:p>
          <a:p>
            <a:endParaRPr lang="en-GB" sz="2000"/>
          </a:p>
        </p:txBody>
      </p:sp>
      <p:pic>
        <p:nvPicPr>
          <p:cNvPr id="2" name="Picture 1" descr="Dave Grohl First Nirvana Show Video ...">
            <a:extLst>
              <a:ext uri="{FF2B5EF4-FFF2-40B4-BE49-F238E27FC236}">
                <a16:creationId xmlns:a16="http://schemas.microsoft.com/office/drawing/2014/main" id="{7327293C-A9C4-4B03-868E-09C23BCC48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048" y="1619233"/>
            <a:ext cx="5458968" cy="3619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458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CF680E-E294-FFAC-D3D4-4E82EF287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Grohl is also co founder of the rock supergroup them crooked </a:t>
            </a:r>
            <a:r>
              <a:rPr lang="en-GB"/>
              <a:t>vultures.  </a:t>
            </a:r>
          </a:p>
          <a:p>
            <a:r>
              <a:rPr lang="en-GB" dirty="0"/>
              <a:t>And then he recorded with queens of the stone age and tenacious </a:t>
            </a:r>
            <a:r>
              <a:rPr lang="en-GB"/>
              <a:t>D.  </a:t>
            </a:r>
          </a:p>
          <a:p>
            <a:r>
              <a:rPr lang="en-GB" dirty="0"/>
              <a:t>He also </a:t>
            </a:r>
            <a:r>
              <a:rPr lang="en-GB" dirty="0" err="1"/>
              <a:t>orginised</a:t>
            </a:r>
            <a:r>
              <a:rPr lang="en-GB"/>
              <a:t> a side project (</a:t>
            </a:r>
            <a:r>
              <a:rPr lang="en-GB" b="1" i="1"/>
              <a:t>late!</a:t>
            </a:r>
            <a:r>
              <a:rPr lang="en-GB" i="1"/>
              <a:t>) 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1D41075-787F-311E-FD5D-1A0D17D7E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Dave </a:t>
            </a:r>
            <a:r>
              <a:rPr lang="en-GB" dirty="0" err="1"/>
              <a:t>grohl</a:t>
            </a:r>
            <a:r>
              <a:rPr lang="en-GB" dirty="0"/>
              <a:t> continued </a:t>
            </a:r>
          </a:p>
        </p:txBody>
      </p:sp>
    </p:spTree>
    <p:extLst>
      <p:ext uri="{BB962C8B-B14F-4D97-AF65-F5344CB8AC3E}">
        <p14:creationId xmlns:p14="http://schemas.microsoft.com/office/powerpoint/2010/main" val="372529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E7C44-5BEC-2DF7-A47E-5A55F165C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B40C2-8118-7940-EF44-098522791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611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B3B498AB6CEE48BCF3E2E58990B4A8" ma:contentTypeVersion="14" ma:contentTypeDescription="Create a new document." ma:contentTypeScope="" ma:versionID="f533ebfd59765d05e5858e409c965951">
  <xsd:schema xmlns:xsd="http://www.w3.org/2001/XMLSchema" xmlns:xs="http://www.w3.org/2001/XMLSchema" xmlns:p="http://schemas.microsoft.com/office/2006/metadata/properties" xmlns:ns2="e9642f73-ee9c-4a72-93b7-5caf10ace830" xmlns:ns3="f17dd077-34fe-41b9-b878-ae11c155a3eb" targetNamespace="http://schemas.microsoft.com/office/2006/metadata/properties" ma:root="true" ma:fieldsID="77657e7601e4d91638f9c231b7a2f35b" ns2:_="" ns3:_="">
    <xsd:import namespace="e9642f73-ee9c-4a72-93b7-5caf10ace830"/>
    <xsd:import namespace="f17dd077-34fe-41b9-b878-ae11c155a3eb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642f73-ee9c-4a72-93b7-5caf10ace830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df22f121-26b6-43ce-9600-9d53f47eaa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7dd077-34fe-41b9-b878-ae11c155a3eb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57bcaa60-df80-42ec-adb6-e4fe272e98f7}" ma:internalName="TaxCatchAll" ma:showField="CatchAllData" ma:web="f17dd077-34fe-41b9-b878-ae11c155a3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17dd077-34fe-41b9-b878-ae11c155a3eb" xsi:nil="true"/>
    <lcf76f155ced4ddcb4097134ff3c332f xmlns="e9642f73-ee9c-4a72-93b7-5caf10ace830">
      <Terms xmlns="http://schemas.microsoft.com/office/infopath/2007/PartnerControls"/>
    </lcf76f155ced4ddcb4097134ff3c332f>
    <ReferenceId xmlns="e9642f73-ee9c-4a72-93b7-5caf10ace830" xsi:nil="true"/>
  </documentManagement>
</p:properties>
</file>

<file path=customXml/itemProps1.xml><?xml version="1.0" encoding="utf-8"?>
<ds:datastoreItem xmlns:ds="http://schemas.openxmlformats.org/officeDocument/2006/customXml" ds:itemID="{87EAAD0B-2698-443C-8E76-3FC78EAA1C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A53AF1-3493-44E6-820E-5B77224AA6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642f73-ee9c-4a72-93b7-5caf10ace830"/>
    <ds:schemaRef ds:uri="f17dd077-34fe-41b9-b878-ae11c155a3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73BEB8-06F3-485D-82A1-DEEFA16D0463}">
  <ds:schemaRefs>
    <ds:schemaRef ds:uri="http://schemas.microsoft.com/office/2006/metadata/properties"/>
    <ds:schemaRef ds:uri="http://schemas.microsoft.com/office/infopath/2007/PartnerControls"/>
    <ds:schemaRef ds:uri="f17dd077-34fe-41b9-b878-ae11c155a3eb"/>
    <ds:schemaRef ds:uri="e9642f73-ee9c-4a72-93b7-5caf10ace83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Case study </vt:lpstr>
      <vt:lpstr>Dave ghrol </vt:lpstr>
      <vt:lpstr>Dave grohl continued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128</cp:revision>
  <dcterms:created xsi:type="dcterms:W3CDTF">2025-01-20T09:47:17Z</dcterms:created>
  <dcterms:modified xsi:type="dcterms:W3CDTF">2025-02-20T15:53:11Z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0x010100E6B3B498AB6CEE48BCF3E2E58990B4A8</vt:lpwstr>
  </property>
  <property fmtid="{D5CDD505-2E9C-101B-9397-08002B2CF9AE}" pid="3" name="Order">
    <vt:r8>1700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MediaServiceImageTags">
    <vt:lpwstr/>
  </property>
</Properties>
</file>